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69E1"/>
    <a:srgbClr val="2223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1D8FE6-4EEB-47BC-AEAB-3F626DEC45D5}" v="36" dt="2024-01-21T08:17:37.642"/>
    <p1510:client id="{644EE3DA-04D8-460A-A156-DF5E5732CF06}" v="138" dt="2024-01-21T08:35:11.095"/>
    <p1510:client id="{70A83771-FC16-4988-ACB6-5A28A9846910}" v="3" dt="2024-01-21T08:10:43.9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3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-344128"/>
            <a:ext cx="914400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4169E1"/>
                </a:solidFill>
                <a:latin typeface="Century Gothic"/>
              </a:rPr>
              <a:t>The world of Chemistry Great Invention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B32CE3B-05CA-3738-9473-1891949B2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189" y="1830525"/>
            <a:ext cx="6672523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32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D7ECB7-8C2E-90B0-D330-241C06622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EF111C-271B-51B3-4A75-10BDC1495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8426" y="1301438"/>
            <a:ext cx="6093755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F9C609-5EE4-D26F-DA4D-E2714A6E2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7441"/>
            <a:ext cx="10515600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rgbClr val="4169E1"/>
                </a:solidFill>
                <a:latin typeface="Century Gothic"/>
                <a:cs typeface="Arial"/>
              </a:rPr>
              <a:t>Справочная</a:t>
            </a:r>
            <a:r>
              <a:rPr lang="en-US" b="1" dirty="0">
                <a:solidFill>
                  <a:srgbClr val="4169E1"/>
                </a:solidFill>
                <a:latin typeface="Century Gothic"/>
                <a:cs typeface="Arial"/>
              </a:rPr>
              <a:t> </a:t>
            </a:r>
            <a:r>
              <a:rPr lang="en-US" b="1" dirty="0" err="1">
                <a:solidFill>
                  <a:srgbClr val="4169E1"/>
                </a:solidFill>
                <a:latin typeface="Century Gothic"/>
                <a:cs typeface="Arial"/>
              </a:rPr>
              <a:t>информация</a:t>
            </a:r>
            <a:endParaRPr lang="en-US" dirty="0" err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A3C555-5B7B-A6B6-D6D9-B732805D6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7" y="1305033"/>
            <a:ext cx="575496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474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3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51E12-D0D0-EC96-F221-1B708414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4347"/>
            <a:ext cx="105156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4169E1"/>
                </a:solidFill>
                <a:latin typeface="Century Gothic"/>
              </a:rPr>
              <a:t>Уровни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38F67AE-880A-7B1F-A889-289CAC4E8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735" y="1906438"/>
            <a:ext cx="6413732" cy="4675517"/>
          </a:xfrm>
          <a:prstGeom prst="rect">
            <a:avLst/>
          </a:prstGeom>
        </p:spPr>
      </p:pic>
      <p:pic>
        <p:nvPicPr>
          <p:cNvPr id="3" name="Picture 2" descr="A white grid with black text&#10;&#10;Description automatically generated">
            <a:extLst>
              <a:ext uri="{FF2B5EF4-FFF2-40B4-BE49-F238E27FC236}">
                <a16:creationId xmlns:a16="http://schemas.microsoft.com/office/drawing/2014/main" id="{B5AB01F0-DCA6-D06F-8B34-FF163D7AB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188" y="757274"/>
            <a:ext cx="3409950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498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32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172A36-959C-49BE-462F-15562A413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9A3A7-DD59-8417-52DE-0D6713C6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4347"/>
            <a:ext cx="10515600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4169E1"/>
                </a:solidFill>
                <a:latin typeface="Century Gothic"/>
              </a:rPr>
              <a:t>Уровни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B3C1A76-4B00-2866-D2F2-8225640FD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152" y="954944"/>
            <a:ext cx="7276372" cy="532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146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32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B433E2-0B2F-63B5-F7F8-538EB9C32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C7897-D3B5-30CD-A8CA-6F1999BE8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4347"/>
            <a:ext cx="10515600" cy="1325563"/>
          </a:xfrm>
        </p:spPr>
        <p:txBody>
          <a:bodyPr/>
          <a:lstStyle/>
          <a:p>
            <a:pPr algn="ctr"/>
            <a:r>
              <a:rPr lang="en-US" b="1" err="1">
                <a:solidFill>
                  <a:srgbClr val="4169E1"/>
                </a:solidFill>
                <a:latin typeface="Century Gothic"/>
              </a:rPr>
              <a:t>Спрайты</a:t>
            </a:r>
            <a:br>
              <a:rPr lang="en-US" b="1" dirty="0">
                <a:solidFill>
                  <a:srgbClr val="4169E1"/>
                </a:solidFill>
                <a:latin typeface="Century Gothic"/>
              </a:rPr>
            </a:br>
            <a:r>
              <a:rPr lang="en-US" sz="3200" b="1" err="1">
                <a:solidFill>
                  <a:srgbClr val="4169E1"/>
                </a:solidFill>
                <a:latin typeface="Century Gothic"/>
              </a:rPr>
              <a:t>Анимации</a:t>
            </a:r>
            <a:endParaRPr lang="en-US" sz="3200" b="1">
              <a:solidFill>
                <a:srgbClr val="4169E1"/>
              </a:solidFill>
              <a:latin typeface="Century Gothic"/>
            </a:endParaRPr>
          </a:p>
        </p:txBody>
      </p:sp>
      <p:pic>
        <p:nvPicPr>
          <p:cNvPr id="3" name="Picture 2" descr="A computer screen with a cartoon face on it&#10;&#10;Description automatically generated">
            <a:extLst>
              <a:ext uri="{FF2B5EF4-FFF2-40B4-BE49-F238E27FC236}">
                <a16:creationId xmlns:a16="http://schemas.microsoft.com/office/drawing/2014/main" id="{984D1E77-14DC-FBE3-25F8-06C447441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958" y="1244584"/>
            <a:ext cx="8453886" cy="479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173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32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F0916E-EF70-E860-E2E2-939EA6446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0B64F-D191-71C3-1DDC-DB43B0999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4347"/>
            <a:ext cx="10515600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rgbClr val="4169E1"/>
                </a:solidFill>
                <a:latin typeface="Century Gothic"/>
              </a:rPr>
              <a:t>Коллайдеры</a:t>
            </a:r>
            <a:endParaRPr lang="en-US" dirty="0" err="1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AE4FE43-5706-1446-559F-BF3D3B5FE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040" y="1459607"/>
            <a:ext cx="8669547" cy="490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278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32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9F1D20-FE6A-3D92-33A0-FCDDEBA3E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0A54A-29D3-C359-761B-32CE5EAE6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7441"/>
            <a:ext cx="10515600" cy="1325563"/>
          </a:xfrm>
        </p:spPr>
        <p:txBody>
          <a:bodyPr/>
          <a:lstStyle/>
          <a:p>
            <a:pPr algn="ctr"/>
            <a:r>
              <a:rPr lang="en-US" b="1" err="1">
                <a:solidFill>
                  <a:srgbClr val="4169E1"/>
                </a:solidFill>
                <a:latin typeface="Century Gothic"/>
                <a:cs typeface="Arial"/>
              </a:rPr>
              <a:t>Финальное</a:t>
            </a:r>
            <a:r>
              <a:rPr lang="en-US" b="1" dirty="0">
                <a:solidFill>
                  <a:srgbClr val="4169E1"/>
                </a:solidFill>
                <a:latin typeface="Century Gothic"/>
                <a:cs typeface="Arial"/>
              </a:rPr>
              <a:t> </a:t>
            </a:r>
            <a:r>
              <a:rPr lang="en-US" b="1" err="1">
                <a:solidFill>
                  <a:srgbClr val="4169E1"/>
                </a:solidFill>
                <a:latin typeface="Century Gothic"/>
                <a:cs typeface="Arial"/>
              </a:rPr>
              <a:t>окно</a:t>
            </a:r>
            <a:br>
              <a:rPr lang="en-US" b="1" dirty="0">
                <a:latin typeface="Century Gothic"/>
              </a:rPr>
            </a:br>
            <a:r>
              <a:rPr lang="en-US" sz="2800" b="1" dirty="0">
                <a:solidFill>
                  <a:srgbClr val="4169E1"/>
                </a:solidFill>
                <a:latin typeface="Century Gothic"/>
                <a:cs typeface="Arial"/>
              </a:rPr>
              <a:t>с </a:t>
            </a:r>
            <a:r>
              <a:rPr lang="en-US" sz="2800" b="1" err="1">
                <a:solidFill>
                  <a:srgbClr val="4169E1"/>
                </a:solidFill>
                <a:latin typeface="Century Gothic"/>
                <a:cs typeface="Arial"/>
              </a:rPr>
              <a:t>подсчетом</a:t>
            </a:r>
            <a:r>
              <a:rPr lang="en-US" sz="2800" b="1" dirty="0">
                <a:solidFill>
                  <a:srgbClr val="4169E1"/>
                </a:solidFill>
                <a:latin typeface="Century Gothic"/>
                <a:cs typeface="Arial"/>
              </a:rPr>
              <a:t> </a:t>
            </a:r>
            <a:r>
              <a:rPr lang="en-US" sz="2800" b="1" err="1">
                <a:solidFill>
                  <a:srgbClr val="4169E1"/>
                </a:solidFill>
                <a:latin typeface="Century Gothic"/>
                <a:cs typeface="Arial"/>
              </a:rPr>
              <a:t>результатов</a:t>
            </a:r>
            <a:endParaRPr lang="en-US" sz="2800" b="1">
              <a:latin typeface="Century Gothic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F5A8D05-3AAB-AB4C-46CC-46F54E5F3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432" y="1525438"/>
            <a:ext cx="6916939" cy="509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827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The world of Chemistry Great Invention</vt:lpstr>
      <vt:lpstr>Справочная информация</vt:lpstr>
      <vt:lpstr>Уровни</vt:lpstr>
      <vt:lpstr>Уровни</vt:lpstr>
      <vt:lpstr>Спрайты Анимации</vt:lpstr>
      <vt:lpstr>Коллайдеры</vt:lpstr>
      <vt:lpstr>Финальное окно с подсчетом результатов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65</cp:revision>
  <dcterms:created xsi:type="dcterms:W3CDTF">2024-01-09T17:25:16Z</dcterms:created>
  <dcterms:modified xsi:type="dcterms:W3CDTF">2024-01-21T08:36:31Z</dcterms:modified>
</cp:coreProperties>
</file>

<file path=docProps/thumbnail.jpeg>
</file>